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0403bb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0403bb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200403bb3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200403bb3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200403bb3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200403bb3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200403bb3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200403bb3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200403bb3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200403bb3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200403bb3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200403bb3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5.jp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Report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Edward </a:t>
            </a:r>
            <a:r>
              <a:rPr lang="en" sz="1700"/>
              <a:t>施哨亮</a:t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Real-life</a:t>
            </a:r>
            <a:r>
              <a:rPr lang="en"/>
              <a:t> simulation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simulation using the terahertz camera is done to test whether the </a:t>
            </a:r>
            <a:r>
              <a:rPr lang="en"/>
              <a:t>3D-generated</a:t>
            </a:r>
            <a:r>
              <a:rPr lang="en"/>
              <a:t> phase plates are able to generate the image as the computational simulation showed.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3826" y="2021438"/>
            <a:ext cx="3255926" cy="2451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0301" y="1871775"/>
            <a:ext cx="2071851" cy="275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Real-life simulation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simulation</a:t>
            </a:r>
            <a:r>
              <a:rPr lang="en"/>
              <a:t> parameter is set based on the </a:t>
            </a:r>
            <a:r>
              <a:rPr lang="en"/>
              <a:t>best-generated</a:t>
            </a:r>
            <a:r>
              <a:rPr lang="en"/>
              <a:t> image that can be </a:t>
            </a:r>
            <a:r>
              <a:rPr lang="en"/>
              <a:t>captured</a:t>
            </a:r>
            <a:r>
              <a:rPr lang="en"/>
              <a:t> by the terahertz camera (trial and error).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Final parameter: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Source to plate distance = ± 40 cm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Plate to camera distance = ± 28 cm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To ensure</a:t>
            </a:r>
            <a:r>
              <a:rPr lang="en"/>
              <a:t> good</a:t>
            </a:r>
            <a:r>
              <a:rPr lang="en"/>
              <a:t> focus on the </a:t>
            </a:r>
            <a:r>
              <a:rPr lang="en"/>
              <a:t>camera,</a:t>
            </a:r>
            <a:r>
              <a:rPr lang="en"/>
              <a:t> some </a:t>
            </a:r>
            <a:r>
              <a:rPr lang="en"/>
              <a:t>lenses</a:t>
            </a:r>
            <a:r>
              <a:rPr lang="en"/>
              <a:t> are also used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Plus-shaped</a:t>
            </a:r>
            <a:r>
              <a:rPr lang="en"/>
              <a:t> target: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174" y="2148762"/>
            <a:ext cx="2581175" cy="1908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 rotWithShape="1">
          <a:blip r:embed="rId4">
            <a:alphaModFix/>
          </a:blip>
          <a:srcRect b="25521" l="16889" r="16616" t="30117"/>
          <a:stretch/>
        </p:blipFill>
        <p:spPr>
          <a:xfrm>
            <a:off x="6118050" y="2078875"/>
            <a:ext cx="2312624" cy="2048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 rotWithShape="1">
          <a:blip r:embed="rId5">
            <a:alphaModFix/>
          </a:blip>
          <a:srcRect b="33232" l="6102" r="8310" t="28119"/>
          <a:stretch/>
        </p:blipFill>
        <p:spPr>
          <a:xfrm>
            <a:off x="3240800" y="2148750"/>
            <a:ext cx="2475050" cy="198777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type="title"/>
          </p:nvPr>
        </p:nvSpPr>
        <p:spPr>
          <a:xfrm>
            <a:off x="1013275" y="4116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Computer Simulation				phase plate					Real Simulation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Vertical line target: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1013275" y="4116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Computer Simulation				phase plate					Real Simulation</a:t>
            </a:r>
            <a:endParaRPr sz="1100"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850" y="2035375"/>
            <a:ext cx="2579200" cy="204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 rotWithShape="1">
          <a:blip r:embed="rId4">
            <a:alphaModFix/>
          </a:blip>
          <a:srcRect b="25786" l="0" r="9608" t="28198"/>
          <a:stretch/>
        </p:blipFill>
        <p:spPr>
          <a:xfrm>
            <a:off x="3194825" y="2035375"/>
            <a:ext cx="2203925" cy="199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5">
            <a:alphaModFix/>
          </a:blip>
          <a:srcRect b="40103" l="37110" r="31975" t="25910"/>
          <a:stretch/>
        </p:blipFill>
        <p:spPr>
          <a:xfrm>
            <a:off x="5862850" y="2061925"/>
            <a:ext cx="2410646" cy="19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Results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Y-shaped</a:t>
            </a:r>
            <a:r>
              <a:rPr lang="en" sz="1400"/>
              <a:t> target has also been done, with results resembling something similar with the simulation (the simulation photo is saved in the lab laptop)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 square-shaped target has also been simulated, but the results are not similar to the computer simulation. Another attempt for the square-shaped phase plate is re-calculated.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8598" y="1794423"/>
            <a:ext cx="1473250" cy="116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Results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R-shaped and G-shaped phase </a:t>
            </a:r>
            <a:r>
              <a:rPr lang="en"/>
              <a:t>plate</a:t>
            </a:r>
            <a:r>
              <a:rPr lang="en"/>
              <a:t> </a:t>
            </a:r>
            <a:r>
              <a:rPr lang="en"/>
              <a:t>has</a:t>
            </a:r>
            <a:r>
              <a:rPr lang="en"/>
              <a:t> also been tried </a:t>
            </a:r>
            <a:r>
              <a:rPr lang="en"/>
              <a:t>to be</a:t>
            </a:r>
            <a:r>
              <a:rPr lang="en"/>
              <a:t> generated using the </a:t>
            </a:r>
            <a:r>
              <a:rPr lang="en"/>
              <a:t>Gerchberg-Saxton</a:t>
            </a:r>
            <a:r>
              <a:rPr lang="en"/>
              <a:t> algorithm. So far, the algorithm shows weakness due to </a:t>
            </a:r>
            <a:r>
              <a:rPr lang="en"/>
              <a:t>a more</a:t>
            </a:r>
            <a:r>
              <a:rPr lang="en"/>
              <a:t> detailed target image. </a:t>
            </a:r>
            <a:r>
              <a:rPr lang="en"/>
              <a:t>(closer distance between the high-intensity point)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Target R:</a:t>
            </a:r>
            <a:br>
              <a:rPr lang="en"/>
            </a:b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796" y="2738275"/>
            <a:ext cx="1889850" cy="183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/>
          <p:nvPr/>
        </p:nvSpPr>
        <p:spPr>
          <a:xfrm>
            <a:off x="2908200" y="3557900"/>
            <a:ext cx="982200" cy="19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9575" y="2312971"/>
            <a:ext cx="4192299" cy="12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>
            <p:ph type="title"/>
          </p:nvPr>
        </p:nvSpPr>
        <p:spPr>
          <a:xfrm>
            <a:off x="4029575" y="3640375"/>
            <a:ext cx="4362600" cy="12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000"/>
              <a:t>Its do not converge to the target image; instead, it is stuck with the above results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000"/>
              <a:t>This also happens with target G.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000"/>
              <a:t>An attempt is still being made by changing the target image to make it easier for the plate to converge so that it can generate something similar to the target image.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